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01"/>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endPar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endPar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endPar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SAKTHEESWARAN M </a:t>
            </a:r>
            <a:endPar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AU810021237036</a:t>
            </a:r>
            <a:endPar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endParaRPr lang="en-US" sz="2000">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endPar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endPar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endParaRPr lang="en-US" sz="2400">
              <a:latin typeface="Times New Roman" panose="02020603050405020304" charset="0"/>
              <a:ea typeface="Arial" panose="020B0604020202020204"/>
              <a:cs typeface="Times New Roman" panose="02020603050405020304" charset="0"/>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9" name="Google Shape;129;p18"/>
          <p:cNvSpPr txBox="1">
            <a:spLocks noGrp="1"/>
          </p:cNvSpPr>
          <p:nvPr>
            <p:ph type="subTitle" idx="1"/>
          </p:nvPr>
        </p:nvSpPr>
        <p:spPr>
          <a:xfrm>
            <a:off x="610235" y="3175000"/>
            <a:ext cx="11152505" cy="650875"/>
          </a:xfrm>
          <a:prstGeom prst="rect">
            <a:avLst/>
          </a:prstGeom>
          <a:noFill/>
          <a:ln>
            <a:noFill/>
          </a:ln>
        </p:spPr>
        <p:txBody>
          <a:bodyPr spcFirstLastPara="1" wrap="square" lIns="91425" tIns="45700" rIns="91425" bIns="45700" anchor="t" anchorCtr="0">
            <a:normAutofit fontScale="90000"/>
          </a:bodyPr>
          <a:lstStyle/>
          <a:p>
            <a:pPr marL="0" lvl="0" indent="0" algn="ctr"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https://github.com/SAKTHEESWARAN-M-AU810021237036/Naan-Mudhalvan-Project</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endPar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4" name="Saktheeswaran au810021237036">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904875" y="1389380"/>
            <a:ext cx="10122535" cy="513461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endParaRPr lang="en-US" sz="2600" b="1">
              <a:latin typeface="Times New Roman" panose="02020603050405020304" charset="0"/>
              <a:ea typeface="Arial" panose="020B0604020202020204"/>
              <a:cs typeface="Times New Roman" panose="02020603050405020304" charset="0"/>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3427</Words>
  <Application>WPS Presentation</Application>
  <PresentationFormat>Widescreen</PresentationFormat>
  <Paragraphs>82</Paragraphs>
  <Slides>11</Slides>
  <Notes>11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Calibri</vt:lpstr>
      <vt:lpstr>Times New Roman</vt:lpstr>
      <vt:lpstr>Wingdings</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37_2021_Saktheeswaran M</cp:lastModifiedBy>
  <cp:revision>5</cp:revision>
  <dcterms:created xsi:type="dcterms:W3CDTF">2024-04-19T06:05:00Z</dcterms:created>
  <dcterms:modified xsi:type="dcterms:W3CDTF">2024-04-19T08:05:54Z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